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7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1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2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8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0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9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6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A826-2FF5-444D-9F83-C11A3CBDB7BB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0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kMhw5MFYU0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968" y="121298"/>
            <a:ext cx="11943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Arial Black" panose="020B0A04020102020204" pitchFamily="34" charset="0"/>
              </a:rPr>
              <a:t>Qu’est-ce que tu veux le plus?</a:t>
            </a:r>
            <a:endParaRPr lang="fr-FR" sz="4800" dirty="0">
              <a:latin typeface="Arial Black" panose="020B0A04020102020204" pitchFamily="34" charset="0"/>
            </a:endParaRPr>
          </a:p>
        </p:txBody>
      </p:sp>
      <p:pic>
        <p:nvPicPr>
          <p:cNvPr id="1028" name="Picture 4" descr="Image result for jaguar f type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6" y="1092339"/>
            <a:ext cx="3676261" cy="18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trip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7" y="1022317"/>
            <a:ext cx="2581565" cy="20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bo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33" y="3649824"/>
            <a:ext cx="3613305" cy="232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2277" y="3649824"/>
            <a:ext cx="2405743" cy="24057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954" y="2930470"/>
            <a:ext cx="11657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 Black" panose="020B0A04020102020204" pitchFamily="34" charset="0"/>
              </a:rPr>
              <a:t>une nouvelle voiture			un voyage spectaculaire</a:t>
            </a:r>
            <a:endParaRPr lang="fr-FR" sz="2800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83567" y="6018244"/>
            <a:ext cx="1057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 Black" panose="020B0A04020102020204" pitchFamily="34" charset="0"/>
              </a:rPr>
              <a:t>un bateau					   un chiot</a:t>
            </a:r>
            <a:endParaRPr lang="fr-F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1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2896" y="895739"/>
            <a:ext cx="103009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800" b="1" dirty="0" smtClean="0"/>
              <a:t>veut – </a:t>
            </a:r>
            <a:r>
              <a:rPr lang="fr-FR" sz="4800" b="1" dirty="0" err="1" smtClean="0">
                <a:solidFill>
                  <a:srgbClr val="00B0F0"/>
                </a:solidFill>
              </a:rPr>
              <a:t>want</a:t>
            </a:r>
            <a:r>
              <a:rPr lang="fr-FR" sz="4800" b="1" dirty="0" smtClean="0">
                <a:solidFill>
                  <a:srgbClr val="00B0F0"/>
                </a:solidFill>
              </a:rPr>
              <a:t>(s)</a:t>
            </a: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peut –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can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r>
              <a:rPr lang="fr-FR" sz="4800" b="1" dirty="0" smtClean="0">
                <a:solidFill>
                  <a:srgbClr val="00B0F0"/>
                </a:solidFill>
              </a:rPr>
              <a:t> able to 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si elle avait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she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had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s’il était (plus)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was</a:t>
            </a:r>
            <a:r>
              <a:rPr lang="fr-FR" sz="4800" b="1" dirty="0" smtClean="0">
                <a:solidFill>
                  <a:srgbClr val="00B0F0"/>
                </a:solidFill>
              </a:rPr>
              <a:t> (more)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pourrait - </a:t>
            </a:r>
            <a:r>
              <a:rPr lang="fr-FR" sz="4800" b="1" dirty="0" err="1" smtClean="0">
                <a:solidFill>
                  <a:srgbClr val="00B0F0"/>
                </a:solidFill>
              </a:rPr>
              <a:t>could</a:t>
            </a:r>
            <a:endParaRPr lang="en-US" sz="4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39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490" y="117693"/>
            <a:ext cx="1030099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800" b="1" dirty="0" smtClean="0"/>
              <a:t>voulait </a:t>
            </a:r>
            <a:r>
              <a:rPr lang="fr-FR" sz="4800" b="1" dirty="0" smtClean="0"/>
              <a:t>– </a:t>
            </a:r>
            <a:r>
              <a:rPr lang="fr-FR" sz="4800" b="1" dirty="0" err="1" smtClean="0">
                <a:solidFill>
                  <a:srgbClr val="00B0F0"/>
                </a:solidFill>
              </a:rPr>
              <a:t>wanted</a:t>
            </a:r>
            <a:endParaRPr lang="fr-FR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veut –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want</a:t>
            </a:r>
            <a:r>
              <a:rPr lang="fr-FR" sz="4800" b="1" dirty="0" smtClean="0">
                <a:solidFill>
                  <a:srgbClr val="00B0F0"/>
                </a:solidFill>
              </a:rPr>
              <a:t>(s)</a:t>
            </a:r>
            <a:endParaRPr lang="fr-FR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peut –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can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r>
              <a:rPr lang="fr-FR" sz="4800" b="1" dirty="0" smtClean="0">
                <a:solidFill>
                  <a:srgbClr val="00B0F0"/>
                </a:solidFill>
              </a:rPr>
              <a:t> able to 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si elle avait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she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had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s’il était (plus)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was</a:t>
            </a:r>
            <a:r>
              <a:rPr lang="fr-FR" sz="4800" b="1" dirty="0" smtClean="0">
                <a:solidFill>
                  <a:srgbClr val="00B0F0"/>
                </a:solidFill>
              </a:rPr>
              <a:t> (more)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pourrait - </a:t>
            </a:r>
            <a:r>
              <a:rPr lang="fr-FR" sz="4800" b="1" dirty="0" err="1" smtClean="0">
                <a:solidFill>
                  <a:srgbClr val="00B0F0"/>
                </a:solidFill>
              </a:rPr>
              <a:t>could</a:t>
            </a:r>
            <a:endParaRPr lang="en-US" sz="4800" b="1" dirty="0">
              <a:solidFill>
                <a:srgbClr val="00B0F0"/>
              </a:solidFill>
            </a:endParaRPr>
          </a:p>
        </p:txBody>
      </p:sp>
      <p:pic>
        <p:nvPicPr>
          <p:cNvPr id="3" name="Picture 4" descr="Image result for jaguar f type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957" y="208857"/>
            <a:ext cx="3676261" cy="18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Image result for trip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384" y="2407894"/>
            <a:ext cx="2581565" cy="20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56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847" t="5552" r="-1" b="8699"/>
          <a:stretch/>
        </p:blipFill>
        <p:spPr>
          <a:xfrm>
            <a:off x="7085" y="133350"/>
            <a:ext cx="12190271" cy="6724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85" y="0"/>
            <a:ext cx="74199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veut – </a:t>
            </a:r>
            <a:r>
              <a:rPr lang="fr-FR" sz="3200" b="1" dirty="0" err="1" smtClean="0">
                <a:solidFill>
                  <a:srgbClr val="FFFF00"/>
                </a:solidFill>
              </a:rPr>
              <a:t>want</a:t>
            </a:r>
            <a:r>
              <a:rPr lang="fr-FR" sz="3200" b="1" dirty="0" smtClean="0">
                <a:solidFill>
                  <a:srgbClr val="FFFF00"/>
                </a:solidFill>
              </a:rPr>
              <a:t>(s)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chemeClr val="bg1"/>
                </a:solidFill>
              </a:rPr>
              <a:t>peut – </a:t>
            </a:r>
            <a:r>
              <a:rPr lang="fr-FR" sz="3200" b="1" dirty="0" err="1">
                <a:solidFill>
                  <a:srgbClr val="FFFF00"/>
                </a:solidFill>
              </a:rPr>
              <a:t>can</a:t>
            </a:r>
            <a:r>
              <a:rPr lang="fr-FR" sz="3200" b="1" dirty="0">
                <a:solidFill>
                  <a:srgbClr val="FFFF00"/>
                </a:solidFill>
              </a:rPr>
              <a:t>/</a:t>
            </a:r>
            <a:r>
              <a:rPr lang="fr-FR" sz="3200" b="1" dirty="0" err="1">
                <a:solidFill>
                  <a:srgbClr val="FFFF00"/>
                </a:solidFill>
              </a:rPr>
              <a:t>is</a:t>
            </a:r>
            <a:r>
              <a:rPr lang="fr-FR" sz="3200" b="1" dirty="0">
                <a:solidFill>
                  <a:srgbClr val="FFFF00"/>
                </a:solidFill>
              </a:rPr>
              <a:t> able to </a:t>
            </a: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si elle avait – </a:t>
            </a:r>
            <a:r>
              <a:rPr lang="fr-FR" sz="3200" b="1" dirty="0" smtClean="0">
                <a:solidFill>
                  <a:srgbClr val="FFFF00"/>
                </a:solidFill>
              </a:rPr>
              <a:t>if </a:t>
            </a:r>
            <a:r>
              <a:rPr lang="fr-FR" sz="3200" b="1" dirty="0" err="1" smtClean="0">
                <a:solidFill>
                  <a:srgbClr val="FFFF00"/>
                </a:solidFill>
              </a:rPr>
              <a:t>she</a:t>
            </a:r>
            <a:r>
              <a:rPr lang="fr-FR" sz="3200" b="1" dirty="0" smtClean="0">
                <a:solidFill>
                  <a:srgbClr val="FFFF00"/>
                </a:solidFill>
              </a:rPr>
              <a:t> </a:t>
            </a:r>
            <a:r>
              <a:rPr lang="fr-FR" sz="3200" b="1" dirty="0" err="1" smtClean="0">
                <a:solidFill>
                  <a:srgbClr val="FFFF00"/>
                </a:solidFill>
              </a:rPr>
              <a:t>had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s’il était (plus) – </a:t>
            </a:r>
            <a:r>
              <a:rPr lang="fr-FR" sz="3200" b="1" dirty="0" smtClean="0">
                <a:solidFill>
                  <a:srgbClr val="FFFF00"/>
                </a:solidFill>
              </a:rPr>
              <a:t>if </a:t>
            </a:r>
            <a:r>
              <a:rPr lang="fr-FR" sz="3200" b="1" dirty="0" err="1" smtClean="0">
                <a:solidFill>
                  <a:srgbClr val="FFFF00"/>
                </a:solidFill>
              </a:rPr>
              <a:t>he</a:t>
            </a:r>
            <a:r>
              <a:rPr lang="fr-FR" sz="3200" b="1" dirty="0" smtClean="0">
                <a:solidFill>
                  <a:srgbClr val="FFFF00"/>
                </a:solidFill>
              </a:rPr>
              <a:t> </a:t>
            </a:r>
            <a:r>
              <a:rPr lang="fr-FR" sz="3200" b="1" dirty="0" err="1" smtClean="0">
                <a:solidFill>
                  <a:srgbClr val="FFFF00"/>
                </a:solidFill>
              </a:rPr>
              <a:t>was</a:t>
            </a:r>
            <a:r>
              <a:rPr lang="fr-FR" sz="3200" b="1" dirty="0" smtClean="0">
                <a:solidFill>
                  <a:srgbClr val="FFFF00"/>
                </a:solidFill>
              </a:rPr>
              <a:t> (more)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pourrait - </a:t>
            </a:r>
            <a:r>
              <a:rPr lang="fr-FR" sz="3200" b="1" dirty="0" err="1" smtClean="0">
                <a:solidFill>
                  <a:srgbClr val="FFFF00"/>
                </a:solidFill>
              </a:rPr>
              <a:t>could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810" y="1162050"/>
            <a:ext cx="74199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/>
              <a:t>veut – </a:t>
            </a:r>
            <a:r>
              <a:rPr lang="fr-FR" sz="3200" b="1" dirty="0" err="1" smtClean="0">
                <a:solidFill>
                  <a:srgbClr val="00B0F0"/>
                </a:solidFill>
              </a:rPr>
              <a:t>want</a:t>
            </a:r>
            <a:r>
              <a:rPr lang="fr-FR" sz="3200" b="1" dirty="0" smtClean="0">
                <a:solidFill>
                  <a:srgbClr val="00B0F0"/>
                </a:solidFill>
              </a:rPr>
              <a:t>(s) </a:t>
            </a:r>
          </a:p>
          <a:p>
            <a:pPr>
              <a:lnSpc>
                <a:spcPct val="150000"/>
              </a:lnSpc>
            </a:pPr>
            <a:r>
              <a:rPr lang="fr-FR" sz="3200" b="1" dirty="0"/>
              <a:t>peut –</a:t>
            </a:r>
            <a:r>
              <a:rPr lang="fr-FR" sz="3200" b="1" dirty="0">
                <a:solidFill>
                  <a:srgbClr val="00B0F0"/>
                </a:solidFill>
              </a:rPr>
              <a:t> </a:t>
            </a:r>
            <a:r>
              <a:rPr lang="fr-FR" sz="3200" b="1" dirty="0" err="1">
                <a:solidFill>
                  <a:srgbClr val="00B0F0"/>
                </a:solidFill>
              </a:rPr>
              <a:t>can</a:t>
            </a:r>
            <a:r>
              <a:rPr lang="fr-FR" sz="3200" b="1" dirty="0">
                <a:solidFill>
                  <a:srgbClr val="00B0F0"/>
                </a:solidFill>
              </a:rPr>
              <a:t>/</a:t>
            </a:r>
            <a:r>
              <a:rPr lang="fr-FR" sz="3200" b="1" dirty="0" err="1">
                <a:solidFill>
                  <a:srgbClr val="00B0F0"/>
                </a:solidFill>
              </a:rPr>
              <a:t>is</a:t>
            </a:r>
            <a:r>
              <a:rPr lang="fr-FR" sz="3200" b="1" dirty="0">
                <a:solidFill>
                  <a:srgbClr val="00B0F0"/>
                </a:solidFill>
              </a:rPr>
              <a:t> able to </a:t>
            </a:r>
            <a:endParaRPr lang="en-US" sz="3200" b="1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si elle avait – </a:t>
            </a:r>
            <a:r>
              <a:rPr lang="fr-FR" sz="3200" b="1" dirty="0" smtClean="0">
                <a:solidFill>
                  <a:srgbClr val="00B0F0"/>
                </a:solidFill>
              </a:rPr>
              <a:t>if</a:t>
            </a:r>
            <a:r>
              <a:rPr lang="fr-FR" sz="3200" b="1" dirty="0" smtClean="0"/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she</a:t>
            </a:r>
            <a:r>
              <a:rPr lang="fr-FR" sz="3200" b="1" dirty="0" smtClean="0">
                <a:solidFill>
                  <a:srgbClr val="00B0F0"/>
                </a:solidFill>
              </a:rPr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had</a:t>
            </a:r>
            <a:endParaRPr lang="en-US" sz="32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s’il était (plus) – </a:t>
            </a:r>
            <a:r>
              <a:rPr lang="fr-FR" sz="3200" b="1" dirty="0" smtClean="0">
                <a:solidFill>
                  <a:srgbClr val="00B0F0"/>
                </a:solidFill>
              </a:rPr>
              <a:t>if</a:t>
            </a:r>
            <a:r>
              <a:rPr lang="fr-FR" sz="3200" b="1" dirty="0" smtClean="0"/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he</a:t>
            </a:r>
            <a:r>
              <a:rPr lang="fr-FR" sz="3200" b="1" dirty="0" smtClean="0">
                <a:solidFill>
                  <a:srgbClr val="00B0F0"/>
                </a:solidFill>
              </a:rPr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was</a:t>
            </a:r>
            <a:r>
              <a:rPr lang="fr-FR" sz="3200" b="1" dirty="0" smtClean="0">
                <a:solidFill>
                  <a:srgbClr val="00B0F0"/>
                </a:solidFill>
              </a:rPr>
              <a:t> (more)</a:t>
            </a:r>
            <a:endParaRPr lang="en-US" sz="32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pourrait - </a:t>
            </a:r>
            <a:r>
              <a:rPr lang="fr-FR" sz="3200" b="1" dirty="0" err="1" smtClean="0">
                <a:solidFill>
                  <a:srgbClr val="00B0F0"/>
                </a:solidFill>
              </a:rPr>
              <a:t>could</a:t>
            </a:r>
            <a:endParaRPr lang="en-US" sz="3200" b="1" dirty="0">
              <a:solidFill>
                <a:srgbClr val="00B0F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0023" t="16587" r="36549" b="37284"/>
          <a:stretch/>
        </p:blipFill>
        <p:spPr>
          <a:xfrm>
            <a:off x="6105526" y="0"/>
            <a:ext cx="5600700" cy="689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51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3785" y="400050"/>
            <a:ext cx="7419974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>
                <a:hlinkClick r:id="rId2"/>
              </a:rPr>
              <a:t>Chiens qui ne rattrapent rien!</a:t>
            </a:r>
            <a:endParaRPr lang="fr-FR" sz="3200" b="1" dirty="0">
              <a:solidFill>
                <a:srgbClr val="00B0F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847" t="5552" r="-1" b="8699"/>
          <a:stretch/>
        </p:blipFill>
        <p:spPr>
          <a:xfrm>
            <a:off x="5817121" y="2047875"/>
            <a:ext cx="5732535" cy="3162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40023" t="16587" r="36549" b="37284"/>
          <a:stretch/>
        </p:blipFill>
        <p:spPr>
          <a:xfrm>
            <a:off x="1895476" y="2047875"/>
            <a:ext cx="3154747" cy="388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06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</TotalTime>
  <Words>145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2016-09-13T12:33:29Z</dcterms:created>
  <dcterms:modified xsi:type="dcterms:W3CDTF">2016-09-14T13:49:54Z</dcterms:modified>
</cp:coreProperties>
</file>